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Roboto Condensed Light" panose="020B0604020202020204" charset="0"/>
      <p:regular r:id="rId14"/>
      <p:bold r:id="rId15"/>
      <p:italic r:id="rId16"/>
      <p:boldItalic r:id="rId17"/>
    </p:embeddedFont>
    <p:embeddedFont>
      <p:font typeface="Lora" panose="020B0604020202020204" charset="0"/>
      <p:regular r:id="rId18"/>
      <p:bold r:id="rId19"/>
      <p:italic r:id="rId20"/>
      <p:boldItalic r:id="rId21"/>
    </p:embeddedFont>
    <p:embeddedFont>
      <p:font typeface="Roboto Condensed" panose="020B0604020202020204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  <p:embeddedFont>
      <p:font typeface="Exo 2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59418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14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04e43b5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04e43b5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8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7fceba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7fceba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20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e9693943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e9693943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7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e9693943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e9693943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76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4e43b5b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04e43b5b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19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e96939439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e96939439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32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ctrTitle"/>
          </p:nvPr>
        </p:nvSpPr>
        <p:spPr>
          <a:xfrm>
            <a:off x="0" y="100025"/>
            <a:ext cx="9144000" cy="15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UML Diagrams</a:t>
            </a:r>
            <a:endParaRPr sz="3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of</a:t>
            </a:r>
            <a:endParaRPr sz="24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Edu-Right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09150" y="2217075"/>
            <a:ext cx="7833900" cy="23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180041203</a:t>
            </a:r>
            <a:endParaRPr sz="1800" b="1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2743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" sz="1800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Md. Sajid Altaf</a:t>
            </a:r>
            <a:endParaRPr sz="1800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2743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endParaRPr sz="1000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3200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180041204</a:t>
            </a:r>
            <a:endParaRPr sz="1800" b="1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                                 </a:t>
            </a:r>
            <a:r>
              <a:rPr lang="en" sz="180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Syed </a:t>
            </a:r>
            <a:r>
              <a:rPr lang="en" sz="1800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Mohammed Sartaj Ekram</a:t>
            </a:r>
            <a:endParaRPr sz="1800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endParaRPr sz="1000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3200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180041219</a:t>
            </a:r>
            <a:endParaRPr sz="1800" b="1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  			</a:t>
            </a:r>
            <a:r>
              <a:rPr lang="en" sz="1800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Adham </a:t>
            </a:r>
            <a:r>
              <a:rPr lang="en" sz="1800" dirty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Arik Rahman</a:t>
            </a:r>
            <a:endParaRPr sz="1800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ctrTitle"/>
          </p:nvPr>
        </p:nvSpPr>
        <p:spPr>
          <a:xfrm>
            <a:off x="1964851" y="20717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3600"/>
              <a:t>Diagrams 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2"/>
          </p:nvPr>
        </p:nvSpPr>
        <p:spPr>
          <a:xfrm>
            <a:off x="869625" y="1299050"/>
            <a:ext cx="32259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Use Case Diagram</a:t>
            </a:r>
            <a:endParaRPr sz="2100">
              <a:solidFill>
                <a:srgbClr val="434343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3"/>
          </p:nvPr>
        </p:nvSpPr>
        <p:spPr>
          <a:xfrm>
            <a:off x="2497975" y="2199213"/>
            <a:ext cx="24108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ora"/>
                <a:ea typeface="Lora"/>
                <a:cs typeface="Lora"/>
                <a:sym typeface="Lora"/>
              </a:rPr>
              <a:t>Activity Diagram</a:t>
            </a:r>
            <a:endParaRPr sz="2100">
              <a:solidFill>
                <a:srgbClr val="434343"/>
              </a:solidFill>
            </a:endParaRPr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5"/>
          </p:nvPr>
        </p:nvSpPr>
        <p:spPr>
          <a:xfrm>
            <a:off x="4471049" y="3106500"/>
            <a:ext cx="27081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Sequence Diagram</a:t>
            </a:r>
            <a:endParaRPr sz="21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5"/>
          </p:nvPr>
        </p:nvSpPr>
        <p:spPr>
          <a:xfrm>
            <a:off x="6542099" y="4117200"/>
            <a:ext cx="2486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100">
                <a:latin typeface="Lora"/>
                <a:ea typeface="Lora"/>
                <a:cs typeface="Lora"/>
                <a:sym typeface="Lora"/>
              </a:rPr>
              <a:t>Class  Diagram</a:t>
            </a:r>
            <a:endParaRPr sz="1400" b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0" y="-64300"/>
            <a:ext cx="9144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800" y="278350"/>
            <a:ext cx="6785453" cy="53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ctrTitle"/>
          </p:nvPr>
        </p:nvSpPr>
        <p:spPr>
          <a:xfrm>
            <a:off x="1964850" y="-83850"/>
            <a:ext cx="5214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 sz="3600"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75" y="333375"/>
            <a:ext cx="6287221" cy="497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8" name="Google Shape;188;p30"/>
          <p:cNvSpPr txBox="1"/>
          <p:nvPr/>
        </p:nvSpPr>
        <p:spPr>
          <a:xfrm rot="-5400000" flipH="1">
            <a:off x="-2635025" y="172585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0" y="0"/>
            <a:ext cx="9144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Sequence Diagram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751" y="503175"/>
            <a:ext cx="5249602" cy="47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6" name="Google Shape;196;p31"/>
          <p:cNvSpPr txBox="1"/>
          <p:nvPr/>
        </p:nvSpPr>
        <p:spPr>
          <a:xfrm rot="-5400000" flipH="1">
            <a:off x="-2635025" y="172585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0" y="0"/>
            <a:ext cx="9144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Class Diagram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00" y="581425"/>
            <a:ext cx="5445629" cy="449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 flipH="1">
            <a:off x="2027675" y="2022875"/>
            <a:ext cx="69075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r>
              <a:rPr lang="en" sz="4800"/>
              <a:t> </a:t>
            </a:r>
            <a:endParaRPr sz="4800"/>
          </a:p>
        </p:txBody>
      </p:sp>
      <p:cxnSp>
        <p:nvCxnSpPr>
          <p:cNvPr id="204" name="Google Shape;204;p32"/>
          <p:cNvCxnSpPr/>
          <p:nvPr/>
        </p:nvCxnSpPr>
        <p:spPr>
          <a:xfrm>
            <a:off x="1545350" y="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On-screen Show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Fira Sans Extra Condensed Medium</vt:lpstr>
      <vt:lpstr>Roboto Condensed Light</vt:lpstr>
      <vt:lpstr>Lora</vt:lpstr>
      <vt:lpstr>Roboto Condensed</vt:lpstr>
      <vt:lpstr>Squada One</vt:lpstr>
      <vt:lpstr>Exo 2</vt:lpstr>
      <vt:lpstr>Tech Newsletter by Slidesgo</vt:lpstr>
      <vt:lpstr>UML Diagrams of Edu-Right</vt:lpstr>
      <vt:lpstr>Diagrams </vt:lpstr>
      <vt:lpstr>Use Case Diagram</vt:lpstr>
      <vt:lpstr>Activity Diagram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Diagrams of Edu-Right</dc:title>
  <cp:lastModifiedBy>Microsoft account</cp:lastModifiedBy>
  <cp:revision>1</cp:revision>
  <dcterms:modified xsi:type="dcterms:W3CDTF">2020-12-11T03:02:41Z</dcterms:modified>
</cp:coreProperties>
</file>